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90" y="38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ABAA-E2ED-414C-A926-F4F40E3BA39F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C2EC7-E5ED-4D66-BE6C-467A293B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9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85005" y="4265270"/>
            <a:ext cx="2552700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10" dirty="0">
                <a:latin typeface="Arial Narrow"/>
                <a:cs typeface="Arial Narrow"/>
              </a:rPr>
              <a:t>п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об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я</a:t>
            </a:r>
          </a:p>
          <a:p>
            <a:pPr algn="ctr">
              <a:lnSpc>
                <a:spcPts val="1365"/>
              </a:lnSpc>
            </a:pPr>
            <a:r>
              <a:rPr sz="1400" dirty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город</a:t>
            </a:r>
            <a:r>
              <a:rPr sz="1400" dirty="0" smtClean="0">
                <a:latin typeface="Arial Narrow"/>
                <a:cs typeface="Arial Narrow"/>
              </a:rPr>
              <a:t>е 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1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та</a:t>
            </a:r>
            <a:r>
              <a:rPr sz="1400" spc="5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ит</a:t>
            </a:r>
          </a:p>
          <a:p>
            <a:pPr algn="ctr">
              <a:lnSpc>
                <a:spcPts val="4575"/>
              </a:lnSpc>
            </a:pPr>
            <a:r>
              <a:rPr lang="ru-RU" sz="4000" b="1" dirty="0">
                <a:solidFill>
                  <a:srgbClr val="0069A9"/>
                </a:solidFill>
                <a:latin typeface="Arial"/>
                <a:cs typeface="Arial"/>
              </a:rPr>
              <a:t>8</a:t>
            </a:r>
            <a:r>
              <a:rPr sz="4000" b="1" spc="-725" dirty="0" smtClean="0">
                <a:solidFill>
                  <a:srgbClr val="0069A9"/>
                </a:solidFill>
                <a:latin typeface="Arial"/>
                <a:cs typeface="Arial"/>
              </a:rPr>
              <a:t> </a:t>
            </a:r>
            <a:r>
              <a:rPr lang="ru-RU" sz="4000" b="1" spc="-65" dirty="0" smtClean="0">
                <a:solidFill>
                  <a:srgbClr val="0069A9"/>
                </a:solidFill>
                <a:latin typeface="Arial"/>
                <a:cs typeface="Arial"/>
              </a:rPr>
              <a:t>750</a:t>
            </a:r>
            <a:r>
              <a:rPr lang="ru-RU" sz="1400" b="1" spc="-20" dirty="0" smtClean="0">
                <a:solidFill>
                  <a:srgbClr val="0069A9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0069A9"/>
                </a:solidFill>
                <a:latin typeface="Arial"/>
                <a:cs typeface="Arial"/>
              </a:rPr>
              <a:t>р</a:t>
            </a:r>
            <a:r>
              <a:rPr sz="1400" b="1" spc="5" dirty="0" err="1" smtClean="0">
                <a:solidFill>
                  <a:srgbClr val="0069A9"/>
                </a:solidFill>
                <a:latin typeface="Arial"/>
                <a:cs typeface="Arial"/>
              </a:rPr>
              <a:t>у</a:t>
            </a:r>
            <a:r>
              <a:rPr sz="1400" b="1" spc="-35" dirty="0" err="1" smtClean="0">
                <a:solidFill>
                  <a:srgbClr val="0069A9"/>
                </a:solidFill>
                <a:latin typeface="Arial"/>
                <a:cs typeface="Arial"/>
              </a:rPr>
              <a:t>б</a:t>
            </a:r>
            <a:r>
              <a:rPr sz="1400" b="1" spc="-35" dirty="0">
                <a:solidFill>
                  <a:srgbClr val="0069A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97621" y="8573970"/>
            <a:ext cx="2659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 </a:t>
            </a:r>
            <a:r>
              <a:rPr sz="900" b="1" dirty="0" smtClean="0">
                <a:latin typeface="Arial"/>
                <a:cs typeface="Arial"/>
              </a:rPr>
              <a:t>000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396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dirty="0" smtClean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8 25</a:t>
            </a:r>
            <a:r>
              <a:rPr sz="1300" b="1" spc="10" dirty="0" smtClean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lang="ru-RU" sz="1000" b="1" spc="-5" dirty="0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lang="ru-RU" sz="1000" b="1" spc="15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96850" y="10288457"/>
            <a:ext cx="69606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17 5</a:t>
            </a:r>
            <a:r>
              <a:rPr sz="1100" b="1" dirty="0" smtClean="0">
                <a:latin typeface="Arial"/>
                <a:cs typeface="Arial"/>
              </a:rPr>
              <a:t>00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dirty="0" err="1">
                <a:latin typeface="Arial"/>
                <a:cs typeface="Arial"/>
              </a:rPr>
              <a:t>на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собие</a:t>
            </a:r>
            <a:r>
              <a:rPr lang="ru-RU" sz="900" b="1" dirty="0" smtClean="0">
                <a:latin typeface="Arial"/>
                <a:cs typeface="Arial"/>
              </a:rPr>
              <a:t>, при соблюдении прочих условий.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108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Ганеева Альбина Галеевна</cp:lastModifiedBy>
  <cp:revision>14</cp:revision>
  <dcterms:created xsi:type="dcterms:W3CDTF">2021-06-30T17:53:49Z</dcterms:created>
  <dcterms:modified xsi:type="dcterms:W3CDTF">2021-07-09T09:46:10Z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